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x="12192119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522800" y="1940400"/>
            <a:ext cx="9144000" cy="156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800"/>
              <a:t>Real Electricity Nodal price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800" y="3603600"/>
            <a:ext cx="9144000" cy="1655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0">
                <a:solidFill>
                  <a:srgbClr val="7F7F7F"/>
                </a:solidFill>
              </a:rPr>
              <a:t>Principle Components for real ENP (2019 &amp; 2020),
Greenfield optimization ENP and Brownfield optimization ENP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5 - Map plot</a:t>
            </a:r>
          </a:p>
        </p:txBody>
      </p:sp>
      <p:pic>
        <p:nvPicPr>
          <p:cNvPr id="3" name="Picture 2" descr="electricityPrices2019 - Map PC real ENP (lambda 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2000"/>
            <a:ext cx="3020400" cy="3165733"/>
          </a:xfrm>
          <a:prstGeom prst="rect">
            <a:avLst/>
          </a:prstGeom>
        </p:spPr>
      </p:pic>
      <p:pic>
        <p:nvPicPr>
          <p:cNvPr id="4" name="Picture 3" descr="electricityPrices2020 - Map PC real ENP (lambda 5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399" y="2052000"/>
            <a:ext cx="3020400" cy="3165733"/>
          </a:xfrm>
          <a:prstGeom prst="rect">
            <a:avLst/>
          </a:prstGeom>
        </p:spPr>
      </p:pic>
      <p:pic>
        <p:nvPicPr>
          <p:cNvPr id="5" name="Picture 4" descr="elec_only_0.125_0.6 - Map PC Elec NP (lambda 5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799" y="2052000"/>
            <a:ext cx="3020400" cy="3165733"/>
          </a:xfrm>
          <a:prstGeom prst="rect">
            <a:avLst/>
          </a:prstGeom>
        </p:spPr>
      </p:pic>
      <p:pic>
        <p:nvPicPr>
          <p:cNvPr id="6" name="Picture 5" descr="go_TYNDP_2020 - Map PC Elec NP (lambda 5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800" y="2052000"/>
            <a:ext cx="3020400" cy="31657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1684800"/>
            <a:ext cx="26280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Real ENP 2019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24800" y="1684800"/>
            <a:ext cx="26280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Real ENP 2020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48799" y="1684800"/>
            <a:ext cx="26280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Greenfield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69200" y="1684800"/>
            <a:ext cx="26280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Brownfield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5 - FFT &amp; Seasonal plot</a:t>
            </a:r>
          </a:p>
        </p:txBody>
      </p:sp>
      <p:pic>
        <p:nvPicPr>
          <p:cNvPr id="3" name="Picture 2" descr="electricityPrices2019 - FFT real ENP (lambda 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2000"/>
            <a:ext cx="2966400" cy="2397265"/>
          </a:xfrm>
          <a:prstGeom prst="rect">
            <a:avLst/>
          </a:prstGeom>
        </p:spPr>
      </p:pic>
      <p:pic>
        <p:nvPicPr>
          <p:cNvPr id="4" name="Picture 3" descr="electricityPrices2020 - FFT real ENP (lambda 5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600" y="2052000"/>
            <a:ext cx="2966400" cy="2397265"/>
          </a:xfrm>
          <a:prstGeom prst="rect">
            <a:avLst/>
          </a:prstGeom>
        </p:spPr>
      </p:pic>
      <p:pic>
        <p:nvPicPr>
          <p:cNvPr id="5" name="Picture 4" descr="elec_only_0.125_0.6 - FFT Elec NP (lambda 5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400" y="2052000"/>
            <a:ext cx="2966400" cy="2312129"/>
          </a:xfrm>
          <a:prstGeom prst="rect">
            <a:avLst/>
          </a:prstGeom>
        </p:spPr>
      </p:pic>
      <p:pic>
        <p:nvPicPr>
          <p:cNvPr id="6" name="Picture 5" descr="go_TYNDP_2020 - FFT Elec NP (lambda 5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3200" y="2052000"/>
            <a:ext cx="2966400" cy="2392628"/>
          </a:xfrm>
          <a:prstGeom prst="rect">
            <a:avLst/>
          </a:prstGeom>
        </p:spPr>
      </p:pic>
      <p:pic>
        <p:nvPicPr>
          <p:cNvPr id="7" name="Picture 6" descr="electricityPrices2019 - Seasonal plot real ENP (lambda 5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644000"/>
            <a:ext cx="2966400" cy="1143536"/>
          </a:xfrm>
          <a:prstGeom prst="rect">
            <a:avLst/>
          </a:prstGeom>
        </p:spPr>
      </p:pic>
      <p:pic>
        <p:nvPicPr>
          <p:cNvPr id="8" name="Picture 7" descr="electricityPrices2020 - Seasonal plot real ENP (lambda 5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5600" y="4644000"/>
            <a:ext cx="2966400" cy="1143536"/>
          </a:xfrm>
          <a:prstGeom prst="rect">
            <a:avLst/>
          </a:prstGeom>
        </p:spPr>
      </p:pic>
      <p:pic>
        <p:nvPicPr>
          <p:cNvPr id="9" name="Picture 8" descr="elec_only_0.125_0.6 - Seasonal plot Elec NP (lambda 5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4400" y="4644000"/>
            <a:ext cx="2966400" cy="1143536"/>
          </a:xfrm>
          <a:prstGeom prst="rect">
            <a:avLst/>
          </a:prstGeom>
        </p:spPr>
      </p:pic>
      <p:pic>
        <p:nvPicPr>
          <p:cNvPr id="10" name="Picture 9" descr="go_TYNDP_2020 - Seasonal plot Elec NP (lambda 5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3200" y="4644000"/>
            <a:ext cx="2966400" cy="114353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1684800"/>
            <a:ext cx="29664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Real ENP 2019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24800" y="1684800"/>
            <a:ext cx="29664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Real ENP 2020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34400" y="1684800"/>
            <a:ext cx="29664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Greenfield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396000" y="1684800"/>
            <a:ext cx="29664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Brownfield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6 - Map plot</a:t>
            </a:r>
          </a:p>
        </p:txBody>
      </p:sp>
      <p:pic>
        <p:nvPicPr>
          <p:cNvPr id="3" name="Picture 2" descr="electricityPrices2019 - Map PC real ENP (lambda 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2000"/>
            <a:ext cx="3020400" cy="3165733"/>
          </a:xfrm>
          <a:prstGeom prst="rect">
            <a:avLst/>
          </a:prstGeom>
        </p:spPr>
      </p:pic>
      <p:pic>
        <p:nvPicPr>
          <p:cNvPr id="4" name="Picture 3" descr="electricityPrices2020 - Map PC real ENP (lambda 6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399" y="2052000"/>
            <a:ext cx="3020400" cy="3165733"/>
          </a:xfrm>
          <a:prstGeom prst="rect">
            <a:avLst/>
          </a:prstGeom>
        </p:spPr>
      </p:pic>
      <p:pic>
        <p:nvPicPr>
          <p:cNvPr id="5" name="Picture 4" descr="elec_only_0.125_0.6 - Map PC Elec NP (lambda 6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799" y="2052000"/>
            <a:ext cx="3020400" cy="3165733"/>
          </a:xfrm>
          <a:prstGeom prst="rect">
            <a:avLst/>
          </a:prstGeom>
        </p:spPr>
      </p:pic>
      <p:pic>
        <p:nvPicPr>
          <p:cNvPr id="6" name="Picture 5" descr="go_TYNDP_2020 - Map PC Elec NP (lambda 6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800" y="2052000"/>
            <a:ext cx="3020400" cy="31657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1684800"/>
            <a:ext cx="26280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Real ENP 2019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24800" y="1684800"/>
            <a:ext cx="26280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Real ENP 2020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48799" y="1684800"/>
            <a:ext cx="26280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Greenfield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69200" y="1684800"/>
            <a:ext cx="26280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Brownfield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6 - FFT &amp; Seasonal plot</a:t>
            </a:r>
          </a:p>
        </p:txBody>
      </p:sp>
      <p:pic>
        <p:nvPicPr>
          <p:cNvPr id="3" name="Picture 2" descr="electricityPrices2019 - FFT real ENP (lambda 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2000"/>
            <a:ext cx="2966400" cy="2397265"/>
          </a:xfrm>
          <a:prstGeom prst="rect">
            <a:avLst/>
          </a:prstGeom>
        </p:spPr>
      </p:pic>
      <p:pic>
        <p:nvPicPr>
          <p:cNvPr id="4" name="Picture 3" descr="electricityPrices2020 - FFT real ENP (lambda 6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600" y="2052000"/>
            <a:ext cx="2966400" cy="2397265"/>
          </a:xfrm>
          <a:prstGeom prst="rect">
            <a:avLst/>
          </a:prstGeom>
        </p:spPr>
      </p:pic>
      <p:pic>
        <p:nvPicPr>
          <p:cNvPr id="5" name="Picture 4" descr="elec_only_0.125_0.6 - FFT Elec NP (lambda 6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400" y="2052000"/>
            <a:ext cx="2966400" cy="2312129"/>
          </a:xfrm>
          <a:prstGeom prst="rect">
            <a:avLst/>
          </a:prstGeom>
        </p:spPr>
      </p:pic>
      <p:pic>
        <p:nvPicPr>
          <p:cNvPr id="6" name="Picture 5" descr="go_TYNDP_2020 - FFT Elec NP (lambda 6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3200" y="2052000"/>
            <a:ext cx="2966400" cy="2392628"/>
          </a:xfrm>
          <a:prstGeom prst="rect">
            <a:avLst/>
          </a:prstGeom>
        </p:spPr>
      </p:pic>
      <p:pic>
        <p:nvPicPr>
          <p:cNvPr id="7" name="Picture 6" descr="electricityPrices2019 - Seasonal plot real ENP (lambda 6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644000"/>
            <a:ext cx="2966400" cy="1143536"/>
          </a:xfrm>
          <a:prstGeom prst="rect">
            <a:avLst/>
          </a:prstGeom>
        </p:spPr>
      </p:pic>
      <p:pic>
        <p:nvPicPr>
          <p:cNvPr id="8" name="Picture 7" descr="electricityPrices2020 - Seasonal plot real ENP (lambda 6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5600" y="4644000"/>
            <a:ext cx="2966400" cy="1143536"/>
          </a:xfrm>
          <a:prstGeom prst="rect">
            <a:avLst/>
          </a:prstGeom>
        </p:spPr>
      </p:pic>
      <p:pic>
        <p:nvPicPr>
          <p:cNvPr id="9" name="Picture 8" descr="elec_only_0.125_0.6 - Seasonal plot Elec NP (lambda 6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4400" y="4644000"/>
            <a:ext cx="2966400" cy="1143536"/>
          </a:xfrm>
          <a:prstGeom prst="rect">
            <a:avLst/>
          </a:prstGeom>
        </p:spPr>
      </p:pic>
      <p:pic>
        <p:nvPicPr>
          <p:cNvPr id="10" name="Picture 9" descr="go_TYNDP_2020 - Seasonal plot Elec NP (lambda 6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3200" y="4644000"/>
            <a:ext cx="2966400" cy="114353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1684800"/>
            <a:ext cx="29664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Real ENP 2019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24800" y="1684800"/>
            <a:ext cx="29664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Real ENP 2020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34400" y="1684800"/>
            <a:ext cx="29664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Greenfield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396000" y="1684800"/>
            <a:ext cx="29664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Brownfield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522800" y="1940400"/>
            <a:ext cx="9144000" cy="156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800"/>
              <a:t>Real Electricity Nodal price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800" y="3603600"/>
            <a:ext cx="9144000" cy="1655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0">
                <a:solidFill>
                  <a:srgbClr val="7F7F7F"/>
                </a:solidFill>
              </a:rPr>
              <a:t>Coherence between real ENP (2019 &amp; 2020),
Greenfield optimization ENP and Brownfield optimization ENP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1</a:t>
            </a:r>
          </a:p>
        </p:txBody>
      </p:sp>
      <p:pic>
        <p:nvPicPr>
          <p:cNvPr id="3" name="Picture 2" descr="C1 real ENP 2019 vs. 20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2000"/>
            <a:ext cx="4075200" cy="4071193"/>
          </a:xfrm>
          <a:prstGeom prst="rect">
            <a:avLst/>
          </a:prstGeom>
        </p:spPr>
      </p:pic>
      <p:pic>
        <p:nvPicPr>
          <p:cNvPr id="4" name="Picture 3" descr="electricityPrices2019 - C1 real ENP 2019 and ENP6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200" y="1692000"/>
            <a:ext cx="4075200" cy="4055243"/>
          </a:xfrm>
          <a:prstGeom prst="rect">
            <a:avLst/>
          </a:prstGeom>
        </p:spPr>
      </p:pic>
      <p:pic>
        <p:nvPicPr>
          <p:cNvPr id="5" name="Picture 4" descr="electricityPrices2019 - C1 real ENP 2019 and BF202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8000" y="1692000"/>
            <a:ext cx="4075200" cy="407119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1</a:t>
            </a:r>
          </a:p>
        </p:txBody>
      </p:sp>
      <p:pic>
        <p:nvPicPr>
          <p:cNvPr id="3" name="Picture 2" descr="C1 real ENP 2019 vs. 20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2000"/>
            <a:ext cx="4075200" cy="4071193"/>
          </a:xfrm>
          <a:prstGeom prst="rect">
            <a:avLst/>
          </a:prstGeom>
        </p:spPr>
      </p:pic>
      <p:pic>
        <p:nvPicPr>
          <p:cNvPr id="4" name="Picture 3" descr="electricityPrices2020 - C1 real ENP 2020 and ENP6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200" y="1692000"/>
            <a:ext cx="4075200" cy="4055243"/>
          </a:xfrm>
          <a:prstGeom prst="rect">
            <a:avLst/>
          </a:prstGeom>
        </p:spPr>
      </p:pic>
      <p:pic>
        <p:nvPicPr>
          <p:cNvPr id="5" name="Picture 4" descr="electricityPrices2020 - C1 real ENP 2020 and BF202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8000" y="1692000"/>
            <a:ext cx="4075200" cy="407119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2</a:t>
            </a:r>
          </a:p>
        </p:txBody>
      </p:sp>
      <p:pic>
        <p:nvPicPr>
          <p:cNvPr id="3" name="Picture 2" descr="C2 real ENP 2019 vs. 20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2000"/>
            <a:ext cx="4075200" cy="4071193"/>
          </a:xfrm>
          <a:prstGeom prst="rect">
            <a:avLst/>
          </a:prstGeom>
        </p:spPr>
      </p:pic>
      <p:pic>
        <p:nvPicPr>
          <p:cNvPr id="4" name="Picture 3" descr="electricityPrices2019 - C2 real ENP 2019 and ENP6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200" y="1692000"/>
            <a:ext cx="4075200" cy="4055243"/>
          </a:xfrm>
          <a:prstGeom prst="rect">
            <a:avLst/>
          </a:prstGeom>
        </p:spPr>
      </p:pic>
      <p:pic>
        <p:nvPicPr>
          <p:cNvPr id="5" name="Picture 4" descr="electricityPrices2019 - C2 real ENP 2019 and BF202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8000" y="1692000"/>
            <a:ext cx="4075200" cy="407119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2</a:t>
            </a:r>
          </a:p>
        </p:txBody>
      </p:sp>
      <p:pic>
        <p:nvPicPr>
          <p:cNvPr id="3" name="Picture 2" descr="C2 real ENP 2019 vs. 20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2000"/>
            <a:ext cx="4075200" cy="4071193"/>
          </a:xfrm>
          <a:prstGeom prst="rect">
            <a:avLst/>
          </a:prstGeom>
        </p:spPr>
      </p:pic>
      <p:pic>
        <p:nvPicPr>
          <p:cNvPr id="4" name="Picture 3" descr="electricityPrices2020 - C2 real ENP 2020 and ENP6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200" y="1692000"/>
            <a:ext cx="4075200" cy="4055243"/>
          </a:xfrm>
          <a:prstGeom prst="rect">
            <a:avLst/>
          </a:prstGeom>
        </p:spPr>
      </p:pic>
      <p:pic>
        <p:nvPicPr>
          <p:cNvPr id="5" name="Picture 4" descr="electricityPrices2020 - C2 real ENP 2020 and BF202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8000" y="1692000"/>
            <a:ext cx="4075200" cy="407119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3</a:t>
            </a:r>
          </a:p>
        </p:txBody>
      </p:sp>
      <p:pic>
        <p:nvPicPr>
          <p:cNvPr id="3" name="Picture 2" descr="C3 real ENP 2019 vs. 20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2000"/>
            <a:ext cx="4075200" cy="4031551"/>
          </a:xfrm>
          <a:prstGeom prst="rect">
            <a:avLst/>
          </a:prstGeom>
        </p:spPr>
      </p:pic>
      <p:pic>
        <p:nvPicPr>
          <p:cNvPr id="4" name="Picture 3" descr="electricityPrices2019 - C3 real ENP 2019 and ENP6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200" y="1692000"/>
            <a:ext cx="4075200" cy="4015910"/>
          </a:xfrm>
          <a:prstGeom prst="rect">
            <a:avLst/>
          </a:prstGeom>
        </p:spPr>
      </p:pic>
      <p:pic>
        <p:nvPicPr>
          <p:cNvPr id="5" name="Picture 4" descr="electricityPrices2019 - C3 real ENP 2019 and BF202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8000" y="1692000"/>
            <a:ext cx="4075200" cy="403155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1 - Map plot</a:t>
            </a:r>
          </a:p>
        </p:txBody>
      </p:sp>
      <p:pic>
        <p:nvPicPr>
          <p:cNvPr id="3" name="Picture 2" descr="electricityPrices2019 - Map PC real ENP (lambda 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2000"/>
            <a:ext cx="3020400" cy="3165733"/>
          </a:xfrm>
          <a:prstGeom prst="rect">
            <a:avLst/>
          </a:prstGeom>
        </p:spPr>
      </p:pic>
      <p:pic>
        <p:nvPicPr>
          <p:cNvPr id="4" name="Picture 3" descr="electricityPrices2020 - Map PC real E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399" y="2052000"/>
            <a:ext cx="3020400" cy="3165733"/>
          </a:xfrm>
          <a:prstGeom prst="rect">
            <a:avLst/>
          </a:prstGeom>
        </p:spPr>
      </p:pic>
      <p:pic>
        <p:nvPicPr>
          <p:cNvPr id="5" name="Picture 4" descr="elec_only_0.125_0.6 - Map PC Elec NP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799" y="2052000"/>
            <a:ext cx="3020400" cy="3165733"/>
          </a:xfrm>
          <a:prstGeom prst="rect">
            <a:avLst/>
          </a:prstGeom>
        </p:spPr>
      </p:pic>
      <p:pic>
        <p:nvPicPr>
          <p:cNvPr id="6" name="Picture 5" descr="go_TYNDP_2020 - Map PC Elec NP (lambda 1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800" y="2052000"/>
            <a:ext cx="3020400" cy="31657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1684800"/>
            <a:ext cx="26280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Real ENP 2019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24800" y="1684800"/>
            <a:ext cx="26280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Real ENP 2020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48799" y="1684800"/>
            <a:ext cx="26280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Greenfield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69200" y="1684800"/>
            <a:ext cx="26280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Brownfield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3</a:t>
            </a:r>
          </a:p>
        </p:txBody>
      </p:sp>
      <p:pic>
        <p:nvPicPr>
          <p:cNvPr id="3" name="Picture 2" descr="C3 real ENP 2019 vs. 20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2000"/>
            <a:ext cx="4075200" cy="4031551"/>
          </a:xfrm>
          <a:prstGeom prst="rect">
            <a:avLst/>
          </a:prstGeom>
        </p:spPr>
      </p:pic>
      <p:pic>
        <p:nvPicPr>
          <p:cNvPr id="4" name="Picture 3" descr="electricityPrices2020 - C3 real ENP 2020 and ENP6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200" y="1692000"/>
            <a:ext cx="4075200" cy="4015910"/>
          </a:xfrm>
          <a:prstGeom prst="rect">
            <a:avLst/>
          </a:prstGeom>
        </p:spPr>
      </p:pic>
      <p:pic>
        <p:nvPicPr>
          <p:cNvPr id="5" name="Picture 4" descr="electricityPrices2020 - C3 real ENP 2020 and BF202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8000" y="1692000"/>
            <a:ext cx="4075200" cy="403155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1 - FFT &amp; Seasonal plot</a:t>
            </a:r>
          </a:p>
        </p:txBody>
      </p:sp>
      <p:pic>
        <p:nvPicPr>
          <p:cNvPr id="3" name="Picture 2" descr="electricityPrices2019 - FFT real ENP (lambda 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2000"/>
            <a:ext cx="2966400" cy="2397265"/>
          </a:xfrm>
          <a:prstGeom prst="rect">
            <a:avLst/>
          </a:prstGeom>
        </p:spPr>
      </p:pic>
      <p:pic>
        <p:nvPicPr>
          <p:cNvPr id="4" name="Picture 3" descr="electricityPrices2020 - FFT real E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600" y="2052000"/>
            <a:ext cx="2966400" cy="2397265"/>
          </a:xfrm>
          <a:prstGeom prst="rect">
            <a:avLst/>
          </a:prstGeom>
        </p:spPr>
      </p:pic>
      <p:pic>
        <p:nvPicPr>
          <p:cNvPr id="5" name="Picture 4" descr="elec_only_0.125_0.6 - FFT Elec NP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400" y="2052000"/>
            <a:ext cx="2966400" cy="2312129"/>
          </a:xfrm>
          <a:prstGeom prst="rect">
            <a:avLst/>
          </a:prstGeom>
        </p:spPr>
      </p:pic>
      <p:pic>
        <p:nvPicPr>
          <p:cNvPr id="6" name="Picture 5" descr="go_TYNDP_2020 - FFT Elec NP (lambda 1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3200" y="2052000"/>
            <a:ext cx="2966400" cy="2392628"/>
          </a:xfrm>
          <a:prstGeom prst="rect">
            <a:avLst/>
          </a:prstGeom>
        </p:spPr>
      </p:pic>
      <p:pic>
        <p:nvPicPr>
          <p:cNvPr id="7" name="Picture 6" descr="electricityPrices2019 - Seasonal plot real ENP (lambda 1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644000"/>
            <a:ext cx="2966400" cy="1143536"/>
          </a:xfrm>
          <a:prstGeom prst="rect">
            <a:avLst/>
          </a:prstGeom>
        </p:spPr>
      </p:pic>
      <p:pic>
        <p:nvPicPr>
          <p:cNvPr id="8" name="Picture 7" descr="electricityPrices2020 - Seasonal plot real ENP (lambda 1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5600" y="4644000"/>
            <a:ext cx="2966400" cy="1143536"/>
          </a:xfrm>
          <a:prstGeom prst="rect">
            <a:avLst/>
          </a:prstGeom>
        </p:spPr>
      </p:pic>
      <p:pic>
        <p:nvPicPr>
          <p:cNvPr id="9" name="Picture 8" descr="elec_only_0.125_0.6 - Seasonal plot Elec NP (lambda 1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4400" y="4644000"/>
            <a:ext cx="2966400" cy="1143536"/>
          </a:xfrm>
          <a:prstGeom prst="rect">
            <a:avLst/>
          </a:prstGeom>
        </p:spPr>
      </p:pic>
      <p:pic>
        <p:nvPicPr>
          <p:cNvPr id="10" name="Picture 9" descr="go_TYNDP_2020 - Seasonal plot Elec NP (lambda 1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3200" y="4644000"/>
            <a:ext cx="2966400" cy="114353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1684800"/>
            <a:ext cx="29664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Real ENP 2019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24800" y="1684800"/>
            <a:ext cx="29664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Real ENP 2020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34400" y="1684800"/>
            <a:ext cx="29664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Greenfield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396000" y="1684800"/>
            <a:ext cx="29664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Brownfield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2 - Map plot</a:t>
            </a:r>
          </a:p>
        </p:txBody>
      </p:sp>
      <p:pic>
        <p:nvPicPr>
          <p:cNvPr id="3" name="Picture 2" descr="electricityPrices2019 - Map PC real ENP (lambda 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2000"/>
            <a:ext cx="3020400" cy="3165733"/>
          </a:xfrm>
          <a:prstGeom prst="rect">
            <a:avLst/>
          </a:prstGeom>
        </p:spPr>
      </p:pic>
      <p:pic>
        <p:nvPicPr>
          <p:cNvPr id="4" name="Picture 3" descr="electricityPrices2020 - Map PC real ENP (lambda 2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399" y="2052000"/>
            <a:ext cx="3020400" cy="3165733"/>
          </a:xfrm>
          <a:prstGeom prst="rect">
            <a:avLst/>
          </a:prstGeom>
        </p:spPr>
      </p:pic>
      <p:pic>
        <p:nvPicPr>
          <p:cNvPr id="5" name="Picture 4" descr="elec_only_0.125_0.6 - Map PC Elec NP (lambda 2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799" y="2052000"/>
            <a:ext cx="3020400" cy="3165733"/>
          </a:xfrm>
          <a:prstGeom prst="rect">
            <a:avLst/>
          </a:prstGeom>
        </p:spPr>
      </p:pic>
      <p:pic>
        <p:nvPicPr>
          <p:cNvPr id="6" name="Picture 5" descr="go_TYNDP_2020 - Map PC Elec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800" y="2052000"/>
            <a:ext cx="3020400" cy="31657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1684800"/>
            <a:ext cx="26280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Real ENP 2019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24800" y="1684800"/>
            <a:ext cx="26280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Real ENP 2020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48799" y="1684800"/>
            <a:ext cx="26280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Greenfield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69200" y="1684800"/>
            <a:ext cx="26280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Brownfield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2 - FFT &amp; Seasonal plot</a:t>
            </a:r>
          </a:p>
        </p:txBody>
      </p:sp>
      <p:pic>
        <p:nvPicPr>
          <p:cNvPr id="3" name="Picture 2" descr="electricityPrices2019 - FFT real ENP (lambda 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2000"/>
            <a:ext cx="2966400" cy="2397265"/>
          </a:xfrm>
          <a:prstGeom prst="rect">
            <a:avLst/>
          </a:prstGeom>
        </p:spPr>
      </p:pic>
      <p:pic>
        <p:nvPicPr>
          <p:cNvPr id="4" name="Picture 3" descr="electricityPrices2020 - FFT real ENP (lambda 2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600" y="2052000"/>
            <a:ext cx="2966400" cy="2397265"/>
          </a:xfrm>
          <a:prstGeom prst="rect">
            <a:avLst/>
          </a:prstGeom>
        </p:spPr>
      </p:pic>
      <p:pic>
        <p:nvPicPr>
          <p:cNvPr id="5" name="Picture 4" descr="elec_only_0.125_0.6 - FFT Elec NP (lambda 2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400" y="2052000"/>
            <a:ext cx="2966400" cy="2312129"/>
          </a:xfrm>
          <a:prstGeom prst="rect">
            <a:avLst/>
          </a:prstGeom>
        </p:spPr>
      </p:pic>
      <p:pic>
        <p:nvPicPr>
          <p:cNvPr id="6" name="Picture 5" descr="go_TYNDP_2020 - FFT Elec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3200" y="2052000"/>
            <a:ext cx="2966400" cy="2392628"/>
          </a:xfrm>
          <a:prstGeom prst="rect">
            <a:avLst/>
          </a:prstGeom>
        </p:spPr>
      </p:pic>
      <p:pic>
        <p:nvPicPr>
          <p:cNvPr id="7" name="Picture 6" descr="electricityPrices2019 - Seasonal plot real ENP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644000"/>
            <a:ext cx="2966400" cy="1143536"/>
          </a:xfrm>
          <a:prstGeom prst="rect">
            <a:avLst/>
          </a:prstGeom>
        </p:spPr>
      </p:pic>
      <p:pic>
        <p:nvPicPr>
          <p:cNvPr id="8" name="Picture 7" descr="electricityPrices2020 - Seasonal plot real ENP (lambda 2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5600" y="4644000"/>
            <a:ext cx="2966400" cy="1143536"/>
          </a:xfrm>
          <a:prstGeom prst="rect">
            <a:avLst/>
          </a:prstGeom>
        </p:spPr>
      </p:pic>
      <p:pic>
        <p:nvPicPr>
          <p:cNvPr id="9" name="Picture 8" descr="elec_only_0.125_0.6 - Seasonal plot Elec NP (lambda 2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4400" y="4644000"/>
            <a:ext cx="2966400" cy="1143536"/>
          </a:xfrm>
          <a:prstGeom prst="rect">
            <a:avLst/>
          </a:prstGeom>
        </p:spPr>
      </p:pic>
      <p:pic>
        <p:nvPicPr>
          <p:cNvPr id="10" name="Picture 9" descr="go_TYNDP_2020 - Seasonal plot Elec NP (lambda 2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3200" y="4644000"/>
            <a:ext cx="2966400" cy="114353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1684800"/>
            <a:ext cx="29664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Real ENP 2019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24800" y="1684800"/>
            <a:ext cx="29664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Real ENP 2020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34400" y="1684800"/>
            <a:ext cx="29664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Greenfield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396000" y="1684800"/>
            <a:ext cx="29664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Brownfield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3 - Map plot</a:t>
            </a:r>
          </a:p>
        </p:txBody>
      </p:sp>
      <p:pic>
        <p:nvPicPr>
          <p:cNvPr id="3" name="Picture 2" descr="electricityPrices2019 - Map PC real ENP (lambda 3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2000"/>
            <a:ext cx="3020400" cy="3165733"/>
          </a:xfrm>
          <a:prstGeom prst="rect">
            <a:avLst/>
          </a:prstGeom>
        </p:spPr>
      </p:pic>
      <p:pic>
        <p:nvPicPr>
          <p:cNvPr id="4" name="Picture 3" descr="electricityPrices2020 - Map PC real ENP (lambda 3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399" y="2052000"/>
            <a:ext cx="3020400" cy="3165733"/>
          </a:xfrm>
          <a:prstGeom prst="rect">
            <a:avLst/>
          </a:prstGeom>
        </p:spPr>
      </p:pic>
      <p:pic>
        <p:nvPicPr>
          <p:cNvPr id="5" name="Picture 4" descr="elec_only_0.125_0.6 - Map PC Elec NP (lambda 3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799" y="2052000"/>
            <a:ext cx="3020400" cy="3165733"/>
          </a:xfrm>
          <a:prstGeom prst="rect">
            <a:avLst/>
          </a:prstGeom>
        </p:spPr>
      </p:pic>
      <p:pic>
        <p:nvPicPr>
          <p:cNvPr id="6" name="Picture 5" descr="go_TYNDP_2020 - Map PC Elec NP (lambda 3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800" y="2052000"/>
            <a:ext cx="3020400" cy="31657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1684800"/>
            <a:ext cx="26280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Real ENP 2019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24800" y="1684800"/>
            <a:ext cx="26280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Real ENP 2020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48799" y="1684800"/>
            <a:ext cx="26280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Greenfield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69200" y="1684800"/>
            <a:ext cx="26280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Brownfield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3 - FFT &amp; Seasonal plot</a:t>
            </a:r>
          </a:p>
        </p:txBody>
      </p:sp>
      <p:pic>
        <p:nvPicPr>
          <p:cNvPr id="3" name="Picture 2" descr="electricityPrices2019 - FFT real ENP (lambda 3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2000"/>
            <a:ext cx="2966400" cy="2397265"/>
          </a:xfrm>
          <a:prstGeom prst="rect">
            <a:avLst/>
          </a:prstGeom>
        </p:spPr>
      </p:pic>
      <p:pic>
        <p:nvPicPr>
          <p:cNvPr id="4" name="Picture 3" descr="electricityPrices2020 - FFT real ENP (lambda 3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600" y="2052000"/>
            <a:ext cx="2966400" cy="2397265"/>
          </a:xfrm>
          <a:prstGeom prst="rect">
            <a:avLst/>
          </a:prstGeom>
        </p:spPr>
      </p:pic>
      <p:pic>
        <p:nvPicPr>
          <p:cNvPr id="5" name="Picture 4" descr="elec_only_0.125_0.6 - FFT Elec NP (lambda 3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400" y="2052000"/>
            <a:ext cx="2966400" cy="2312129"/>
          </a:xfrm>
          <a:prstGeom prst="rect">
            <a:avLst/>
          </a:prstGeom>
        </p:spPr>
      </p:pic>
      <p:pic>
        <p:nvPicPr>
          <p:cNvPr id="6" name="Picture 5" descr="go_TYNDP_2020 - FFT Elec NP (lambda 3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3200" y="2052000"/>
            <a:ext cx="2966400" cy="2392628"/>
          </a:xfrm>
          <a:prstGeom prst="rect">
            <a:avLst/>
          </a:prstGeom>
        </p:spPr>
      </p:pic>
      <p:pic>
        <p:nvPicPr>
          <p:cNvPr id="7" name="Picture 6" descr="electricityPrices2019 - Seasonal plot real ENP (lambda 3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644000"/>
            <a:ext cx="2966400" cy="1143536"/>
          </a:xfrm>
          <a:prstGeom prst="rect">
            <a:avLst/>
          </a:prstGeom>
        </p:spPr>
      </p:pic>
      <p:pic>
        <p:nvPicPr>
          <p:cNvPr id="8" name="Picture 7" descr="electricityPrices2020 - Seasonal plot real E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5600" y="4644000"/>
            <a:ext cx="2966400" cy="1143536"/>
          </a:xfrm>
          <a:prstGeom prst="rect">
            <a:avLst/>
          </a:prstGeom>
        </p:spPr>
      </p:pic>
      <p:pic>
        <p:nvPicPr>
          <p:cNvPr id="9" name="Picture 8" descr="elec_only_0.125_0.6 - Seasonal plot Elec NP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4400" y="4644000"/>
            <a:ext cx="2966400" cy="1143536"/>
          </a:xfrm>
          <a:prstGeom prst="rect">
            <a:avLst/>
          </a:prstGeom>
        </p:spPr>
      </p:pic>
      <p:pic>
        <p:nvPicPr>
          <p:cNvPr id="10" name="Picture 9" descr="go_TYNDP_2020 - Seasonal plot Elec NP (lambda 3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3200" y="4644000"/>
            <a:ext cx="2966400" cy="114353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1684800"/>
            <a:ext cx="29664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Real ENP 2019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24800" y="1684800"/>
            <a:ext cx="29664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Real ENP 2020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34400" y="1684800"/>
            <a:ext cx="29664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Greenfield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396000" y="1684800"/>
            <a:ext cx="29664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Brownfield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4 - Map plot</a:t>
            </a:r>
          </a:p>
        </p:txBody>
      </p:sp>
      <p:pic>
        <p:nvPicPr>
          <p:cNvPr id="3" name="Picture 2" descr="electricityPrices2019 - Map PC real ENP (lambda 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2000"/>
            <a:ext cx="3020400" cy="3165733"/>
          </a:xfrm>
          <a:prstGeom prst="rect">
            <a:avLst/>
          </a:prstGeom>
        </p:spPr>
      </p:pic>
      <p:pic>
        <p:nvPicPr>
          <p:cNvPr id="4" name="Picture 3" descr="electricityPrices2020 - Map PC real ENP (lambda 4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399" y="2052000"/>
            <a:ext cx="3020400" cy="3165733"/>
          </a:xfrm>
          <a:prstGeom prst="rect">
            <a:avLst/>
          </a:prstGeom>
        </p:spPr>
      </p:pic>
      <p:pic>
        <p:nvPicPr>
          <p:cNvPr id="5" name="Picture 4" descr="elec_only_0.125_0.6 - Map PC Elec NP (lambda 4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799" y="2052000"/>
            <a:ext cx="3020400" cy="3165733"/>
          </a:xfrm>
          <a:prstGeom prst="rect">
            <a:avLst/>
          </a:prstGeom>
        </p:spPr>
      </p:pic>
      <p:pic>
        <p:nvPicPr>
          <p:cNvPr id="6" name="Picture 5" descr="go_TYNDP_2020 - Map PC Elec NP (lambda 4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800" y="2052000"/>
            <a:ext cx="3020400" cy="31657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1684800"/>
            <a:ext cx="26280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Real ENP 2019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24800" y="1684800"/>
            <a:ext cx="26280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Real ENP 2020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48799" y="1684800"/>
            <a:ext cx="26280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Greenfield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69200" y="1684800"/>
            <a:ext cx="26280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Brownfield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4 - FFT &amp; Seasonal plot</a:t>
            </a:r>
          </a:p>
        </p:txBody>
      </p:sp>
      <p:pic>
        <p:nvPicPr>
          <p:cNvPr id="3" name="Picture 2" descr="electricityPrices2019 - FFT real ENP (lambda 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2000"/>
            <a:ext cx="2966400" cy="2397265"/>
          </a:xfrm>
          <a:prstGeom prst="rect">
            <a:avLst/>
          </a:prstGeom>
        </p:spPr>
      </p:pic>
      <p:pic>
        <p:nvPicPr>
          <p:cNvPr id="4" name="Picture 3" descr="electricityPrices2020 - FFT real ENP (lambda 4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600" y="2052000"/>
            <a:ext cx="2966400" cy="2397265"/>
          </a:xfrm>
          <a:prstGeom prst="rect">
            <a:avLst/>
          </a:prstGeom>
        </p:spPr>
      </p:pic>
      <p:pic>
        <p:nvPicPr>
          <p:cNvPr id="5" name="Picture 4" descr="elec_only_0.125_0.6 - FFT Elec NP (lambda 4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400" y="2052000"/>
            <a:ext cx="2966400" cy="2312129"/>
          </a:xfrm>
          <a:prstGeom prst="rect">
            <a:avLst/>
          </a:prstGeom>
        </p:spPr>
      </p:pic>
      <p:pic>
        <p:nvPicPr>
          <p:cNvPr id="6" name="Picture 5" descr="go_TYNDP_2020 - FFT Elec NP (lambda 4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3200" y="2052000"/>
            <a:ext cx="2966400" cy="2392628"/>
          </a:xfrm>
          <a:prstGeom prst="rect">
            <a:avLst/>
          </a:prstGeom>
        </p:spPr>
      </p:pic>
      <p:pic>
        <p:nvPicPr>
          <p:cNvPr id="7" name="Picture 6" descr="electricityPrices2019 - Seasonal plot real ENP (lambda 4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644000"/>
            <a:ext cx="2966400" cy="1143536"/>
          </a:xfrm>
          <a:prstGeom prst="rect">
            <a:avLst/>
          </a:prstGeom>
        </p:spPr>
      </p:pic>
      <p:pic>
        <p:nvPicPr>
          <p:cNvPr id="8" name="Picture 7" descr="electricityPrices2020 - Seasonal plot real ENP (lambda 4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5600" y="4644000"/>
            <a:ext cx="2966400" cy="1143536"/>
          </a:xfrm>
          <a:prstGeom prst="rect">
            <a:avLst/>
          </a:prstGeom>
        </p:spPr>
      </p:pic>
      <p:pic>
        <p:nvPicPr>
          <p:cNvPr id="9" name="Picture 8" descr="elec_only_0.125_0.6 - Seasonal plot Elec NP (lambda 4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4400" y="4644000"/>
            <a:ext cx="2966400" cy="1143536"/>
          </a:xfrm>
          <a:prstGeom prst="rect">
            <a:avLst/>
          </a:prstGeom>
        </p:spPr>
      </p:pic>
      <p:pic>
        <p:nvPicPr>
          <p:cNvPr id="10" name="Picture 9" descr="go_TYNDP_2020 - Seasonal plot Elec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3200" y="4644000"/>
            <a:ext cx="2966400" cy="114353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1684800"/>
            <a:ext cx="29664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Real ENP 2019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24800" y="1684800"/>
            <a:ext cx="29664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Real ENP 2020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34400" y="1684800"/>
            <a:ext cx="29664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Greenfield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396000" y="1684800"/>
            <a:ext cx="2966400" cy="39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0"/>
              <a:t>Brownfield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